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1138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60804B-970B-4D71-9BC3-2FE99F8573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B2F62CB-7171-422B-B10D-80DC195E49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B1EADF-667D-4CFA-8742-159DAB156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B6CBE9-DEE8-47A2-88D6-0936D867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E02B7B-09A2-48B3-B969-D95402EB4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4399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5A3F09-CCDA-4E0D-BED9-9C89FC0C4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08B750C-4A87-4399-8555-479975A87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5EB436-0ECF-4C23-B6EC-C5B44104B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93866F-AC5B-4A48-A286-DBBB6DB85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10BAB7-3F4C-4975-954D-FD4543D20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8627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3A44662-7A71-4312-A77F-DCF08128B4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EDD6150-554E-4A05-BE81-7E0F2B9C7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431ABB-1932-401B-A058-968B62395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B4BD27-35AB-43BE-B0D6-E46FD4289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DAB8644-D34A-46B8-BE85-C7C973D16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7458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6CC8F9-A84D-4704-AD4B-513727748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4DCF65D-5A98-4827-9381-9BFD3F3CE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708A36-1081-46BD-ABAD-430475DB9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993272-01B6-401B-A485-4E0B2C9A9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F14853-0F2F-45E3-AAD5-8F6457D87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496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235F4E-8F98-4EBE-9900-9008B4D07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96948B-F20E-408A-9A23-564EB6DC3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A5321AE-87EA-4CA4-BE01-2B941F009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3205D59-4308-4C75-8E7C-7A2E5C8AC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6D4AA4-6EAF-44B2-8ADA-F340D6F1C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987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0C1F27-FCDB-442A-A0C5-03035189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F94BD9-C108-4FA1-9642-E54F2B0235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D19C334-4EE7-41FC-B8AF-6FE4ACA9B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7FFA5DD-3FCB-4229-9F12-3FF4FF36A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DA299-56EF-419F-BF34-1B27DA3D4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176A86-7DE3-4E43-9CDB-42C7A8BA9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499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565C83-6A5A-44D4-BB22-829EAD9A7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E8C1EF4-C2FD-403C-897D-CCF033B3E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04ADF68-ABEC-4EEA-A27B-E664F93A3B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70D11D6-773E-4274-A2B9-B9499DCDE0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3A98666-1588-4F04-B547-4D8ACDA709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CC0880D-3327-413D-9506-C194B008C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F1B0266-F75B-498F-8082-563C218D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A417DA3-4D0A-4B99-A99F-DBD2C7DDE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9154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6CE931-6C13-4CED-A0A6-6F09C7BA7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C00AC22-3A91-4506-AF95-67155E2E1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3A0A8C0-45EB-44E7-9721-B9AEEC40B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557E9CD-23BF-4A02-BDA3-E4A386BF7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068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B486C39-26E1-4AB0-933C-F0FBEA208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B5A58F6-AE63-4920-8458-C026430FC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8A2C27C-203B-4A54-ACA7-0CBBDB70E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590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FC1937-13E8-4C1B-B54E-07E2C728C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38C71D-73DD-430A-99AB-DC3A008E7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B0823C7-3C14-447C-8717-BCEB6698B8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8DDB08-2DA8-4C92-A8F2-276E8F534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58A448-D2A3-489A-98D7-8079E47B9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671FCC8-DDBA-4613-B3C3-5883A1832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9269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CC9C6D-1AC9-4B29-A1D8-F5D0763F6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B133A71-AFC7-47C6-B616-8D877A37F2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FBAD95-FD32-4CEE-BD45-EE1898894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21BF8DA-4C0F-497F-960E-D45F8311C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EF9EAA-6D0C-492F-9D03-FAB9838D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E61F2E2-C788-41E1-B8B5-AB0E7B63A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5056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FDD76-9AD7-4391-9842-289BDE054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D692C4-CFCA-4C23-B7F5-475457917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875863-58BF-4D80-B0CF-8CCA6F4F38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A9201-886C-4352-8614-68D2D2A9CFFA}" type="datetimeFigureOut">
              <a:rPr lang="ru-RU" smtClean="0"/>
              <a:t>25.02.2024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6F92A9-B1E2-4DE0-AB5B-DD9C85F878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E2DB84-DD8F-4FE3-99FE-B3000BED57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6497A-A561-4470-B49B-9EC1DCBE5F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4536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6ACAA0C-7E50-41EB-A7EB-C367FE89D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9849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19B22A-F60C-42B2-9609-E7D7AB79AB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82891" y="0"/>
            <a:ext cx="6139992" cy="1762239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Laptops</a:t>
            </a:r>
            <a:endParaRPr lang="ru-RU" sz="9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451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19B22A-F60C-42B2-9609-E7D7AB79AB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82891" y="0"/>
            <a:ext cx="6139992" cy="1762239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Laptops</a:t>
            </a:r>
            <a:endParaRPr lang="ru-RU" sz="9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Ноутбук ASUS VivoBook 15 X1500EA-BQ2298 купить в Минске">
            <a:extLst>
              <a:ext uri="{FF2B5EF4-FFF2-40B4-BE49-F238E27FC236}">
                <a16:creationId xmlns:a16="http://schemas.microsoft.com/office/drawing/2014/main" id="{6BF0E8AC-34D7-4C96-BB86-4ECC23EAEA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52" b="18136"/>
          <a:stretch/>
        </p:blipFill>
        <p:spPr bwMode="auto">
          <a:xfrm>
            <a:off x="99374" y="160256"/>
            <a:ext cx="3950076" cy="2564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Lenovo IdeaPad 5 15ABA7 82SG004PPB ноутбук купить в Минске">
            <a:extLst>
              <a:ext uri="{FF2B5EF4-FFF2-40B4-BE49-F238E27FC236}">
                <a16:creationId xmlns:a16="http://schemas.microsoft.com/office/drawing/2014/main" id="{210C1A8A-1F90-4DCD-B1D3-88283ED3C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4644" y="3500781"/>
            <a:ext cx="3451662" cy="2564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ONOR MagicBook 15 BMH-WDQ9HN 5301AFVT ноутбук купить в Минске">
            <a:extLst>
              <a:ext uri="{FF2B5EF4-FFF2-40B4-BE49-F238E27FC236}">
                <a16:creationId xmlns:a16="http://schemas.microsoft.com/office/drawing/2014/main" id="{100E171F-6115-4A78-A6D3-AABFB0CEC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7718" y="160256"/>
            <a:ext cx="3874908" cy="2540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Apple MacBook Air 2020 | 13.3&quot; | i3 | 8 GB | 256 GB SSD | space gray | US |  €565 | Now with a 30-Day Trial Period">
            <a:extLst>
              <a:ext uri="{FF2B5EF4-FFF2-40B4-BE49-F238E27FC236}">
                <a16:creationId xmlns:a16="http://schemas.microsoft.com/office/drawing/2014/main" id="{897E2302-360B-4B89-8EC9-6B05A8C7CA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0" t="6139" r="3484" b="5208"/>
          <a:stretch/>
        </p:blipFill>
        <p:spPr bwMode="auto">
          <a:xfrm>
            <a:off x="4093812" y="197963"/>
            <a:ext cx="3950076" cy="2524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Xiaomi Mi Notebook Pro 15.6&quot; 2020 JYU4224CN ноутбук купить в Минске">
            <a:extLst>
              <a:ext uri="{FF2B5EF4-FFF2-40B4-BE49-F238E27FC236}">
                <a16:creationId xmlns:a16="http://schemas.microsoft.com/office/drawing/2014/main" id="{5853DDA6-10E9-4A43-AA4F-BAC0F070D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1764" y="3523949"/>
            <a:ext cx="3384248" cy="2540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E8C766-6378-4BCE-9420-0CEAE39BF0AD}"/>
              </a:ext>
            </a:extLst>
          </p:cNvPr>
          <p:cNvSpPr txBox="1"/>
          <p:nvPr/>
        </p:nvSpPr>
        <p:spPr>
          <a:xfrm>
            <a:off x="952614" y="2691754"/>
            <a:ext cx="2036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ASUS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14AB1A-71F0-4894-9ED5-ABDB56799D79}"/>
              </a:ext>
            </a:extLst>
          </p:cNvPr>
          <p:cNvSpPr txBox="1"/>
          <p:nvPr/>
        </p:nvSpPr>
        <p:spPr>
          <a:xfrm>
            <a:off x="5050755" y="2691753"/>
            <a:ext cx="2036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Apple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AA6867-60A5-4F2C-B55A-51D81F60FFE2}"/>
              </a:ext>
            </a:extLst>
          </p:cNvPr>
          <p:cNvSpPr txBox="1"/>
          <p:nvPr/>
        </p:nvSpPr>
        <p:spPr>
          <a:xfrm>
            <a:off x="9203197" y="2656212"/>
            <a:ext cx="2036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Honor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E6AF0D-22E8-4C68-B4B7-B5E4C1C479EC}"/>
              </a:ext>
            </a:extLst>
          </p:cNvPr>
          <p:cNvSpPr txBox="1"/>
          <p:nvPr/>
        </p:nvSpPr>
        <p:spPr>
          <a:xfrm>
            <a:off x="7025793" y="6019906"/>
            <a:ext cx="2036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Xiaomi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3E3AF1-CF3E-427D-907E-D640C653D760}"/>
              </a:ext>
            </a:extLst>
          </p:cNvPr>
          <p:cNvSpPr txBox="1"/>
          <p:nvPr/>
        </p:nvSpPr>
        <p:spPr>
          <a:xfrm>
            <a:off x="2552380" y="6075262"/>
            <a:ext cx="2036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Lenovo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820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19B22A-F60C-42B2-9609-E7D7AB79AB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82891" y="0"/>
            <a:ext cx="6139992" cy="1762239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Laptops</a:t>
            </a:r>
            <a:endParaRPr lang="ru-RU" sz="9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0D1D5F-B892-4A18-B5E6-A59B3ABC4807}"/>
              </a:ext>
            </a:extLst>
          </p:cNvPr>
          <p:cNvSpPr txBox="1"/>
          <p:nvPr/>
        </p:nvSpPr>
        <p:spPr>
          <a:xfrm>
            <a:off x="484528" y="-134544"/>
            <a:ext cx="114026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characteristics</a:t>
            </a:r>
            <a:endParaRPr lang="ru-RU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ADACCC-A5E9-41FF-987A-A46BDA3D89B2}"/>
              </a:ext>
            </a:extLst>
          </p:cNvPr>
          <p:cNvSpPr txBox="1"/>
          <p:nvPr/>
        </p:nvSpPr>
        <p:spPr>
          <a:xfrm>
            <a:off x="655043" y="2844225"/>
            <a:ext cx="200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diagonal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What are the exact dimensions of a 15.6' laptop? - Quora">
            <a:extLst>
              <a:ext uri="{FF2B5EF4-FFF2-40B4-BE49-F238E27FC236}">
                <a16:creationId xmlns:a16="http://schemas.microsoft.com/office/drawing/2014/main" id="{A46B34EB-750B-42E7-BE41-F14708686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528" y="1041361"/>
            <a:ext cx="2347232" cy="1843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ow to Choose the Best Laptop Processor in 2023 | PCMag">
            <a:extLst>
              <a:ext uri="{FF2B5EF4-FFF2-40B4-BE49-F238E27FC236}">
                <a16:creationId xmlns:a16="http://schemas.microsoft.com/office/drawing/2014/main" id="{43D49173-B404-43D4-B262-753EACE3D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4170" y="1041361"/>
            <a:ext cx="3021348" cy="1699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FB81F05-673C-417D-BB21-9588E06E1666}"/>
              </a:ext>
            </a:extLst>
          </p:cNvPr>
          <p:cNvSpPr txBox="1"/>
          <p:nvPr/>
        </p:nvSpPr>
        <p:spPr>
          <a:xfrm>
            <a:off x="4705876" y="2851253"/>
            <a:ext cx="200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8" name="Picture 6" descr="Introducing GeForce MX150 Laptops: Supercharged For Work and Play | GeForce  News | NVIDIA">
            <a:extLst>
              <a:ext uri="{FF2B5EF4-FFF2-40B4-BE49-F238E27FC236}">
                <a16:creationId xmlns:a16="http://schemas.microsoft.com/office/drawing/2014/main" id="{16314CBB-61B5-49B2-99BC-03D1A0D11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281" y="720954"/>
            <a:ext cx="3429000" cy="218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992DD5A-336F-4FB6-8CB5-718C4D8E147F}"/>
              </a:ext>
            </a:extLst>
          </p:cNvPr>
          <p:cNvSpPr txBox="1"/>
          <p:nvPr/>
        </p:nvSpPr>
        <p:spPr>
          <a:xfrm>
            <a:off x="8415680" y="2884849"/>
            <a:ext cx="200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80" name="Picture 8" descr="Crucial Laptop Ram &amp; Memory for Computers | Crucial.com">
            <a:extLst>
              <a:ext uri="{FF2B5EF4-FFF2-40B4-BE49-F238E27FC236}">
                <a16:creationId xmlns:a16="http://schemas.microsoft.com/office/drawing/2014/main" id="{BE27F84A-1D4E-4E26-A351-AA2BD505D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6321" y="3437957"/>
            <a:ext cx="3902362" cy="2585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1883CBA-468D-43FB-9074-5BA92D337853}"/>
              </a:ext>
            </a:extLst>
          </p:cNvPr>
          <p:cNvSpPr txBox="1"/>
          <p:nvPr/>
        </p:nvSpPr>
        <p:spPr>
          <a:xfrm>
            <a:off x="4724401" y="6036086"/>
            <a:ext cx="200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371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10D1D5F-B892-4A18-B5E6-A59B3ABC4807}"/>
              </a:ext>
            </a:extLst>
          </p:cNvPr>
          <p:cNvSpPr txBox="1"/>
          <p:nvPr/>
        </p:nvSpPr>
        <p:spPr>
          <a:xfrm>
            <a:off x="394664" y="170256"/>
            <a:ext cx="114026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endParaRPr lang="ru-RU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AF4976-2AF4-48DE-BBB4-87676C68C6CB}"/>
              </a:ext>
            </a:extLst>
          </p:cNvPr>
          <p:cNvSpPr txBox="1"/>
          <p:nvPr/>
        </p:nvSpPr>
        <p:spPr>
          <a:xfrm>
            <a:off x="718457" y="1953643"/>
            <a:ext cx="11223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 weight and dimensions</a:t>
            </a:r>
          </a:p>
          <a:p>
            <a:pPr marL="457200" indent="-457200">
              <a:buAutoNum type="arabicPeriod"/>
            </a:pP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not necessary to use external devices to work</a:t>
            </a:r>
          </a:p>
          <a:p>
            <a:pPr marL="457200" indent="-457200">
              <a:buAutoNum type="arabicPeriod"/>
            </a:pP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Possibility of autonomous work</a:t>
            </a: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647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10D1D5F-B892-4A18-B5E6-A59B3ABC4807}"/>
              </a:ext>
            </a:extLst>
          </p:cNvPr>
          <p:cNvSpPr txBox="1"/>
          <p:nvPr/>
        </p:nvSpPr>
        <p:spPr>
          <a:xfrm>
            <a:off x="394664" y="170256"/>
            <a:ext cx="114026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</a:t>
            </a:r>
            <a:endParaRPr lang="ru-RU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AF4976-2AF4-48DE-BBB4-87676C68C6CB}"/>
              </a:ext>
            </a:extLst>
          </p:cNvPr>
          <p:cNvSpPr txBox="1"/>
          <p:nvPr/>
        </p:nvSpPr>
        <p:spPr>
          <a:xfrm>
            <a:off x="718457" y="1953643"/>
            <a:ext cx="112231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cooling system often fails</a:t>
            </a:r>
          </a:p>
          <a:p>
            <a:pPr marL="457200" indent="-457200">
              <a:buAutoNum type="arabicPeriod"/>
            </a:pP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Increased chance of crash </a:t>
            </a:r>
          </a:p>
          <a:p>
            <a:pPr marL="457200" indent="-457200">
              <a:buAutoNum type="arabicPeriod"/>
            </a:pP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Difficulty of repair</a:t>
            </a:r>
          </a:p>
        </p:txBody>
      </p:sp>
    </p:spTree>
    <p:extLst>
      <p:ext uri="{BB962C8B-B14F-4D97-AF65-F5344CB8AC3E}">
        <p14:creationId xmlns:p14="http://schemas.microsoft.com/office/powerpoint/2010/main" val="3367745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ноутбуки | Droider.ru">
            <a:extLst>
              <a:ext uri="{FF2B5EF4-FFF2-40B4-BE49-F238E27FC236}">
                <a16:creationId xmlns:a16="http://schemas.microsoft.com/office/drawing/2014/main" id="{76389FA9-804C-4620-8BE5-E686BE4CE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340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Бизнес темный кожаный рабочий стол с ноутбуком и copyspace | Премиум Фото">
            <a:extLst>
              <a:ext uri="{FF2B5EF4-FFF2-40B4-BE49-F238E27FC236}">
                <a16:creationId xmlns:a16="http://schemas.microsoft.com/office/drawing/2014/main" id="{AD2D2510-3026-4FB5-8271-C987A722A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41514"/>
            <a:ext cx="12192000" cy="72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D4463D-35A0-4AA3-BB85-A4154C123719}"/>
              </a:ext>
            </a:extLst>
          </p:cNvPr>
          <p:cNvSpPr txBox="1"/>
          <p:nvPr/>
        </p:nvSpPr>
        <p:spPr>
          <a:xfrm>
            <a:off x="-1368822" y="2586885"/>
            <a:ext cx="114026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for watching</a:t>
            </a:r>
            <a:endParaRPr lang="ru-RU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094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52</Words>
  <Application>Microsoft Office PowerPoint</Application>
  <PresentationFormat>Широкоэкранный</PresentationFormat>
  <Paragraphs>22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Тема Office</vt:lpstr>
      <vt:lpstr>Laptops</vt:lpstr>
      <vt:lpstr>Laptops</vt:lpstr>
      <vt:lpstr>Laptops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Laptops</dc:title>
  <dc:creator>podsivalenkodiana@gmail.com</dc:creator>
  <cp:lastModifiedBy>podsivalenkodiana@gmail.com</cp:lastModifiedBy>
  <cp:revision>8</cp:revision>
  <dcterms:created xsi:type="dcterms:W3CDTF">2024-02-25T10:33:18Z</dcterms:created>
  <dcterms:modified xsi:type="dcterms:W3CDTF">2024-02-25T11:32:49Z</dcterms:modified>
</cp:coreProperties>
</file>

<file path=docProps/thumbnail.jpeg>
</file>